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1218" y="-1620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2023/12/19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D9F683AF-70B0-4D0F-A1F1-FB978F2870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矩形 6">
            <a:extLst>
              <a:ext uri="{FF2B5EF4-FFF2-40B4-BE49-F238E27FC236}">
                <a16:creationId xmlns:a16="http://schemas.microsoft.com/office/drawing/2014/main" id="{31D2D01D-8A6C-4E79-BD90-18379059E2E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68275"/>
            <a:ext cx="12117388" cy="9842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303133"/>
                </a:solidFill>
                <a:latin typeface="Squada One"/>
              </a:rPr>
              <a:t>2024</a:t>
            </a:r>
            <a:r>
              <a:rPr lang="zh-TW" altLang="en-US" b="1" dirty="0">
                <a:solidFill>
                  <a:srgbClr val="303133"/>
                </a:solidFill>
                <a:latin typeface="Squada One"/>
              </a:rPr>
              <a:t>系統性創新研討會與專案競賽</a:t>
            </a:r>
            <a:endParaRPr lang="zh-TW" altLang="en-US" dirty="0">
              <a:solidFill>
                <a:srgbClr val="303133"/>
              </a:solidFill>
              <a:latin typeface="Squada One"/>
            </a:endParaRP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509824" y="28587403"/>
            <a:ext cx="1260175" cy="126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7841031D-1AB8-D3FA-DA74-FFDE34F3ED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199" y="28641642"/>
            <a:ext cx="5554545" cy="110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E0AFE816-8941-CCC6-42A7-E8C66CF626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28677491"/>
            <a:ext cx="6089297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7E8F4FF3-9911-FB55-255E-60283D7BA933}"/>
              </a:ext>
            </a:extLst>
          </p:cNvPr>
          <p:cNvSpPr txBox="1"/>
          <p:nvPr userDrawn="1"/>
        </p:nvSpPr>
        <p:spPr>
          <a:xfrm>
            <a:off x="15805968" y="28821507"/>
            <a:ext cx="48245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工程科技推展中心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ch@ssi.org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論文題目</a:t>
            </a:r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6259513"/>
            <a:ext cx="19246850" cy="7704782"/>
          </a:xfrm>
        </p:spPr>
        <p:txBody>
          <a:bodyPr/>
          <a:lstStyle/>
          <a:p>
            <a:pPr eaLnBrk="1" hangingPunct="1"/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內容版面配置區 3">
            <a:extLst>
              <a:ext uri="{FF2B5EF4-FFF2-40B4-BE49-F238E27FC236}">
                <a16:creationId xmlns:a16="http://schemas.microsoft.com/office/drawing/2014/main" id="{42ABFC20-7184-B969-3AE7-69A1CB3464BF}"/>
              </a:ext>
            </a:extLst>
          </p:cNvPr>
          <p:cNvSpPr txBox="1">
            <a:spLocks/>
          </p:cNvSpPr>
          <p:nvPr/>
        </p:nvSpPr>
        <p:spPr bwMode="auto">
          <a:xfrm>
            <a:off x="1069975" y="11311909"/>
            <a:ext cx="19246850" cy="770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>
            <a:lvl1pPr marL="1106488" indent="-110648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98713" indent="-92233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8935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65725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4210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8889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5051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71212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7374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作者自行印刷提供大會張貼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請於</a:t>
            </a:r>
            <a:r>
              <a:rPr lang="en-US" altLang="zh-TW" sz="5400" dirty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2024/1/4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前提供海報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請記得上傳系統完成 或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sich@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ssi.org</a:t>
            </a:r>
            <a:r>
              <a:rPr lang="en-US" altLang="zh-TW" sz="540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.tw</a:t>
            </a:r>
            <a:endParaRPr lang="en-US" altLang="zh-TW" sz="540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200000"/>
              </a:lnSpc>
              <a:buNone/>
            </a:pPr>
            <a:r>
              <a:rPr lang="zh-TW" altLang="en-US" sz="540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謝謝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8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87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Adobe 繁黑體 Std B</vt:lpstr>
      <vt:lpstr>Squada One</vt:lpstr>
      <vt:lpstr>微軟正黑體</vt:lpstr>
      <vt:lpstr>標楷體</vt:lpstr>
      <vt:lpstr>Arial</vt:lpstr>
      <vt:lpstr>Calibri</vt:lpstr>
      <vt:lpstr>Office 佈景主題</vt:lpstr>
      <vt:lpstr>(論文題目) 作者1，作者2 (通訊作者請加註*) 服務機構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Chiaoling NI</cp:lastModifiedBy>
  <cp:revision>22</cp:revision>
  <dcterms:created xsi:type="dcterms:W3CDTF">2017-02-14T09:57:59Z</dcterms:created>
  <dcterms:modified xsi:type="dcterms:W3CDTF">2023-12-19T08:25:26Z</dcterms:modified>
</cp:coreProperties>
</file>