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7"/>
  </p:notesMasterIdLst>
  <p:handoutMasterIdLst>
    <p:handoutMasterId r:id="rId8"/>
  </p:handoutMasterIdLst>
  <p:sldIdLst>
    <p:sldId id="1878" r:id="rId2"/>
    <p:sldId id="1879" r:id="rId3"/>
    <p:sldId id="1780" r:id="rId4"/>
    <p:sldId id="1880" r:id="rId5"/>
    <p:sldId id="1882" r:id="rId6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71" d="100"/>
          <a:sy n="71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" name="Rectangle 20">
            <a:extLst>
              <a:ext uri="{FF2B5EF4-FFF2-40B4-BE49-F238E27FC236}">
                <a16:creationId xmlns:a16="http://schemas.microsoft.com/office/drawing/2014/main" id="{1D71C99F-EC31-43BA-AA3B-1916AFC6A8A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500258" y="6269933"/>
            <a:ext cx="2864772" cy="385763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>
              <a:defRPr/>
            </a:pPr>
            <a:r>
              <a:rPr lang="en-US" altLang="zh-TW" sz="1200" b="1" dirty="0"/>
              <a:t>2024</a:t>
            </a:r>
            <a:r>
              <a:rPr lang="zh-TW" altLang="zh-TW" sz="1200" b="1" dirty="0"/>
              <a:t>系統性創新研討會與專案競賽</a:t>
            </a:r>
            <a:endParaRPr lang="zh-TW" altLang="zh-TW" sz="1200" dirty="0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841031D-1AB8-D3FA-DA74-FFDE34F3ED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368" y="6280053"/>
            <a:ext cx="2172706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E0AFE816-8941-CCC6-42A7-E8C66CF626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6286501"/>
            <a:ext cx="2435718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1704C04-F8ED-BB53-7569-86B95C12A8C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500258" y="6269933"/>
            <a:ext cx="2864772" cy="385763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>
              <a:defRPr/>
            </a:pPr>
            <a:r>
              <a:rPr lang="en-US" altLang="zh-TW" sz="1200" b="1" dirty="0"/>
              <a:t>2024</a:t>
            </a:r>
            <a:r>
              <a:rPr lang="zh-TW" altLang="zh-TW" sz="1200" b="1" dirty="0"/>
              <a:t>系統性創新研討會與專案競賽</a:t>
            </a:r>
            <a:endParaRPr lang="zh-TW" altLang="zh-TW" sz="1200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A701C759-9681-B902-1262-3AB39E60F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368" y="6280053"/>
            <a:ext cx="2172706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47999E68-1F21-8369-7683-FF8463F75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6286501"/>
            <a:ext cx="2435718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作品編號</a:t>
            </a:r>
            <a:r>
              <a:rPr lang="en-US" altLang="zh-TW" b="1"/>
              <a:t>ID-</a:t>
            </a:r>
            <a:r>
              <a:rPr lang="zh-TW" altLang="en-US" b="1"/>
              <a:t>標題 </a:t>
            </a:r>
            <a:endParaRPr lang="en-US" altLang="zh-TW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2024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XX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XX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>
            <a:extLst>
              <a:ext uri="{FF2B5EF4-FFF2-40B4-BE49-F238E27FC236}">
                <a16:creationId xmlns:a16="http://schemas.microsoft.com/office/drawing/2014/main" id="{38D7FF3E-6886-40F9-96CC-034F27051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315" name="內容版面配置區 2">
            <a:extLst>
              <a:ext uri="{FF2B5EF4-FFF2-40B4-BE49-F238E27FC236}">
                <a16:creationId xmlns:a16="http://schemas.microsoft.com/office/drawing/2014/main" id="{769F742B-7103-4A4E-9830-654B058B89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13220</TotalTime>
  <Words>175</Words>
  <Application>Microsoft Office PowerPoint</Application>
  <PresentationFormat>如螢幕大小 (4:3)</PresentationFormat>
  <Paragraphs>23</Paragraphs>
  <Slides>5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Tahoma</vt:lpstr>
      <vt:lpstr>Times New Roman</vt:lpstr>
      <vt:lpstr>Wingdings</vt:lpstr>
      <vt:lpstr>2_CourseSlideTemplate-080201</vt:lpstr>
      <vt:lpstr>專案競賽作品編號ID-標題 </vt:lpstr>
      <vt:lpstr>報告大綱</vt:lpstr>
      <vt:lpstr>本文(X/X)</vt:lpstr>
      <vt:lpstr>結論</vt:lpstr>
      <vt:lpstr>PowerPoint 簡報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Chiaoling NI</cp:lastModifiedBy>
  <cp:revision>2752</cp:revision>
  <dcterms:created xsi:type="dcterms:W3CDTF">2005-01-31T06:31:25Z</dcterms:created>
  <dcterms:modified xsi:type="dcterms:W3CDTF">2023-09-05T08:23:35Z</dcterms:modified>
</cp:coreProperties>
</file>