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7"/>
  </p:notesMasterIdLst>
  <p:handoutMasterIdLst>
    <p:handoutMasterId r:id="rId8"/>
  </p:handoutMasterIdLst>
  <p:sldIdLst>
    <p:sldId id="1878" r:id="rId2"/>
    <p:sldId id="1879" r:id="rId3"/>
    <p:sldId id="1780" r:id="rId4"/>
    <p:sldId id="1881" r:id="rId5"/>
    <p:sldId id="1880" r:id="rId6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  <a:srgbClr val="25DE06"/>
    <a:srgbClr val="06DE1B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1" autoAdjust="0"/>
    <p:restoredTop sz="94727" autoAdjust="0"/>
  </p:normalViewPr>
  <p:slideViewPr>
    <p:cSldViewPr>
      <p:cViewPr varScale="1">
        <p:scale>
          <a:sx n="82" d="100"/>
          <a:sy n="82" d="100"/>
        </p:scale>
        <p:origin x="-13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7280926A-86DC-40E7-8F2F-E84AA0FD88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03A3D102-D011-4FC1-AFDD-3C48638DE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xmlns="" id="{139E08D0-F135-47E4-8CA7-A2BD500E65D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xmlns="" id="{FFEF3993-74BD-49DF-A044-3796B276737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7AD864-BB6D-43E9-84E4-912A1F9000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293192F4-DA7F-4DBA-B6B1-EF38969544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5514BF0F-E57C-488F-ADAA-16BD73460B0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7FA6A23D-07BF-430D-9C15-32543A96C52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xmlns="" id="{BDAE2994-3348-472B-AFAD-EC0F7DB226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xmlns="" id="{F4FF9474-383C-48D5-AFE4-AF10354198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xmlns="" id="{AD73B91B-DFBD-4DD0-9669-5CE1DA7B7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2D4FE49-FF28-4D40-BA97-7E416B5200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033C8F88-4DCA-4E28-9919-3AF3BA5070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B724CCB6-DCA9-44AE-9A7A-144638CD4A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xmlns="" id="{217E4CFD-4C79-45FA-8790-ADFF422ACF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DD8005A-47DC-4981-BE65-5EB5E0D2B181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xmlns="" id="{1E167C0E-E7E5-4FC8-A13D-E6C2CE741B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xmlns="" id="{98163BB8-18D4-4D8E-8F88-1D328560DF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xmlns="" id="{3CA38D75-EE39-4BA5-B0CD-2B7F72BBF2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373A8D2-42BE-4920-8A66-F7718703EE45}" type="slidenum">
              <a:rPr lang="en-US" altLang="zh-TW" sz="1100" smtClean="0"/>
              <a:pPr>
                <a:spcBef>
                  <a:spcPct val="0"/>
                </a:spcBef>
              </a:pPr>
              <a:t>5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xmlns="" id="{D2B27F6D-B4B6-457C-941B-D0A78A269C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xmlns="" id="{50E7BD5C-5DE1-4177-8585-0FAE612AC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xmlns="" id="{EDB5ECA5-EDA1-4DAE-8F83-86F14B977844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xmlns="" id="{BDD828BB-AB40-49B5-A816-FA203C268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xmlns="" id="{645315FB-3AA8-435B-8826-55BD7BE44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xmlns="" id="{480399DF-77F3-477E-BA84-2F5516C22F3B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xmlns="" id="{988B9AF9-4907-47F0-9A1D-0D148CCB6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xmlns="" id="{D1EE77BD-B99F-4557-B0C7-28EEC93C06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EED2F759-879B-43F8-8C65-07D40880D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xmlns="" id="{0748F1D2-E88D-409B-B0EA-28AE49B21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xmlns="" id="{42530D22-90B2-4F65-9E2B-47E29040976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xmlns="" id="{180CE792-91D5-40AD-9326-9AEF97C1A46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xmlns="" id="{212A3036-672D-45C0-A7B3-ED3C8B63B17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237312"/>
            <a:ext cx="2320925" cy="465138"/>
          </a:xfrm>
          <a:prstGeom prst="rect">
            <a:avLst/>
          </a:prstGeom>
          <a:noFill/>
          <a:ln>
            <a:noFill/>
          </a:ln>
        </p:spPr>
        <p:txBody>
          <a:bodyPr lIns="91302" tIns="45653" rIns="91302" bIns="45653"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1200" b="1" dirty="0" smtClean="0"/>
              <a:t>2023</a:t>
            </a:r>
            <a:endParaRPr lang="en-US" altLang="zh-TW" sz="1200" b="1" dirty="0"/>
          </a:p>
          <a:p>
            <a:pPr>
              <a:defRPr/>
            </a:pPr>
            <a:r>
              <a:rPr lang="zh-TW" altLang="zh-TW" sz="1200" b="1" dirty="0"/>
              <a:t>系統性創新研討會與專案競賽</a:t>
            </a:r>
            <a:endParaRPr lang="zh-TW" altLang="zh-TW" sz="1200" dirty="0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xmlns="" id="{717A554D-51BF-410B-8C0F-0E4E5B66EE8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42461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3F595EA-6F03-4C0B-8CB4-A6322E8D554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9" name="圖片 18" descr="0(已去底)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0034" y="6215082"/>
            <a:ext cx="5857948" cy="65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6737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xmlns="" val="25977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xmlns="" val="62923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xmlns="" val="34514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xmlns="" id="{41A6B443-0B28-4759-9DEC-8E7C728D2CFD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xmlns="" id="{CCBEFD37-EAF1-49A8-94B9-C5E60D87AAA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xmlns="" id="{9FD2BC9A-30C4-41B9-9879-BBA21D3FD6FD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xmlns="" id="{61B57279-7E61-4DE5-A8CC-833F527E501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xmlns="" id="{9083C8A2-4529-40B0-94C0-680EAAD1B278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xmlns="" id="{50474473-D8E3-4868-BFF7-450549DBAF9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xmlns="" id="{FE6A629C-1CAD-4442-A869-CF23EC16A9CE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xmlns="" id="{78E9F00C-B054-4EC7-9DDF-132F09BF8445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xmlns="" id="{887B2AAF-272C-4944-A32C-E7A842CFF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xmlns="" id="{DCD874BD-8947-4386-91B8-D9275EDD69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xmlns="" id="{FF4BC76E-03B0-4410-A154-09A08C9A5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8D6DA86B-D11F-4743-A6F9-255E0053819C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xmlns="" id="{786F98BD-FF97-4655-9786-ECED1E772C45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34" name="Rectangle 20">
            <a:extLst>
              <a:ext uri="{FF2B5EF4-FFF2-40B4-BE49-F238E27FC236}">
                <a16:creationId xmlns:a16="http://schemas.microsoft.com/office/drawing/2014/main" xmlns="" id="{1D71C99F-EC31-43BA-AA3B-1916AFC6A8A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299200"/>
            <a:ext cx="2320925" cy="465138"/>
          </a:xfrm>
          <a:prstGeom prst="rect">
            <a:avLst/>
          </a:prstGeom>
          <a:noFill/>
          <a:ln>
            <a:noFill/>
          </a:ln>
        </p:spPr>
        <p:txBody>
          <a:bodyPr lIns="91302" tIns="45653" rIns="91302" bIns="45653"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1200" b="1" dirty="0" smtClean="0"/>
              <a:t>2023</a:t>
            </a:r>
            <a:endParaRPr lang="en-US" altLang="zh-TW" sz="1200" b="1" dirty="0"/>
          </a:p>
          <a:p>
            <a:pPr>
              <a:defRPr/>
            </a:pPr>
            <a:r>
              <a:rPr lang="zh-TW" altLang="zh-TW" sz="1200" b="1" dirty="0"/>
              <a:t>系統性創新研討會與專案競賽</a:t>
            </a:r>
            <a:endParaRPr lang="zh-TW" altLang="zh-TW" sz="1200" dirty="0"/>
          </a:p>
        </p:txBody>
      </p:sp>
      <p:pic>
        <p:nvPicPr>
          <p:cNvPr id="17" name="圖片 16" descr="0(已去底)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00034" y="6215082"/>
            <a:ext cx="5857948" cy="6512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93" r:id="rId2"/>
    <p:sldLayoutId id="2147484194" r:id="rId3"/>
    <p:sldLayoutId id="2147484195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50CAEB22-C992-4FAF-8046-D919DCE02F0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25828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/>
              <a:t>投稿編號</a:t>
            </a:r>
            <a:r>
              <a:rPr lang="en-US" altLang="zh-TW" b="1"/>
              <a:t>ID-</a:t>
            </a:r>
            <a:r>
              <a:rPr lang="zh-TW" altLang="en-US" b="1"/>
              <a:t>標題 </a:t>
            </a:r>
            <a:br>
              <a:rPr lang="zh-TW" altLang="en-US" b="1"/>
            </a:br>
            <a:r>
              <a:rPr lang="en-US" altLang="zh-TW"/>
              <a:t/>
            </a:r>
            <a:br>
              <a:rPr lang="en-US" altLang="zh-TW"/>
            </a:br>
            <a:endParaRPr lang="en-US" altLang="zh-TW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58E90BD8-DF20-49DA-B607-7A4DEAA0B0B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2023</a:t>
            </a:r>
            <a:r>
              <a:rPr lang="zh-TW" altLang="en-US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01</a:t>
            </a:r>
            <a:r>
              <a:rPr lang="zh-TW" altLang="en-US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</a:t>
            </a:r>
            <a:r>
              <a:rPr lang="zh-TW" altLang="en-US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8C9BBDE0-FC6F-4DA3-9E50-E7FA895AE2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7390B299-31A8-4DDB-BB6C-079346792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3313406A-B79E-4EBB-932C-E1613A715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xmlns="" id="{0A39A1D0-4F54-4D75-AD12-98498A81C96B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xmlns="" id="{A2A65127-2ED4-4ED5-A238-038E918837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125538"/>
            <a:ext cx="8807450" cy="5124450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</a:rPr>
              <a:t>    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pPr>
              <a:defRPr/>
            </a:pPr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xmlns="" id="{D26BE408-85AB-4A2C-B540-9FA21951AD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本文</a:t>
            </a:r>
            <a:r>
              <a:rPr lang="en-US" altLang="zh-TW"/>
              <a:t>(X/X)</a:t>
            </a:r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3B298D8-45F9-40CC-B5AA-389504C6A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039813"/>
            <a:ext cx="8351837" cy="5126037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請於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2023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4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日前</a:t>
            </a: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上傳</a:t>
            </a:r>
            <a:r>
              <a:rPr lang="en-US" altLang="zh-TW" dirty="0" err="1">
                <a:latin typeface="+mn-ea"/>
                <a:ea typeface="+mn-ea"/>
                <a:cs typeface="Times New Roman" panose="02020603050405020304" pitchFamily="18" charset="0"/>
              </a:rPr>
              <a:t>powerpoint</a:t>
            </a: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檔。</a:t>
            </a:r>
            <a:endParaRPr lang="en-US" altLang="zh-TW" dirty="0">
              <a:latin typeface="+mn-ea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口頭報告之</a:t>
            </a:r>
            <a:r>
              <a:rPr lang="en-US" altLang="zh-TW" dirty="0" err="1">
                <a:latin typeface="+mn-ea"/>
                <a:ea typeface="+mn-ea"/>
                <a:cs typeface="Times New Roman" panose="02020603050405020304" pitchFamily="18" charset="0"/>
              </a:rPr>
              <a:t>powerpoint</a:t>
            </a: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檔，如欲大會幫忙事先準備置於報告會場之電腦，</a:t>
            </a:r>
            <a:r>
              <a:rPr lang="zh-TW" altLang="en-US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請於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2023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4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日前</a:t>
            </a:r>
            <a:r>
              <a:rPr lang="zh-TW" altLang="en-US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上傳</a:t>
            </a: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+mn-ea"/>
              <a:ea typeface="+mn-ea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zh-TW" altLang="zh-TW" dirty="0">
                <a:latin typeface="+mn-ea"/>
                <a:ea typeface="+mn-ea"/>
                <a:cs typeface="Times New Roman" panose="02020603050405020304" pitchFamily="18" charset="0"/>
              </a:rPr>
              <a:t>海報</a:t>
            </a: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報告張貼</a:t>
            </a:r>
            <a:r>
              <a:rPr lang="en-US" altLang="zh-TW" dirty="0">
                <a:latin typeface="+mn-ea"/>
                <a:ea typeface="+mn-ea"/>
                <a:cs typeface="Times New Roman" panose="02020603050405020304" pitchFamily="18" charset="0"/>
              </a:rPr>
              <a:t>:</a:t>
            </a: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海報</a:t>
            </a:r>
            <a:r>
              <a:rPr lang="zh-TW" altLang="zh-TW" dirty="0">
                <a:latin typeface="+mn-ea"/>
                <a:ea typeface="+mn-ea"/>
                <a:cs typeface="Times New Roman" panose="02020603050405020304" pitchFamily="18" charset="0"/>
              </a:rPr>
              <a:t>尺寸</a:t>
            </a:r>
            <a:r>
              <a:rPr lang="en-US" altLang="zh-TW" dirty="0">
                <a:latin typeface="+mn-ea"/>
                <a:ea typeface="+mn-ea"/>
                <a:cs typeface="Times New Roman" panose="02020603050405020304" pitchFamily="18" charset="0"/>
              </a:rPr>
              <a:t>A1</a:t>
            </a: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，請於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2023/1/9</a:t>
            </a:r>
            <a:r>
              <a:rPr lang="zh-TW" altLang="en-US" dirty="0" smtClean="0">
                <a:latin typeface="+mn-ea"/>
                <a:ea typeface="+mn-ea"/>
                <a:cs typeface="Times New Roman" panose="02020603050405020304" pitchFamily="18" charset="0"/>
              </a:rPr>
              <a:t>前</a:t>
            </a: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寄</a:t>
            </a:r>
            <a:r>
              <a:rPr lang="zh-TW" altLang="en-US" dirty="0" smtClean="0">
                <a:latin typeface="+mn-ea"/>
                <a:ea typeface="+mn-ea"/>
                <a:cs typeface="Times New Roman" panose="02020603050405020304" pitchFamily="18" charset="0"/>
              </a:rPr>
              <a:t>到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中華系統性創新學會收 </a:t>
            </a:r>
            <a:r>
              <a:rPr lang="en-US" altLang="zh-TW" sz="2600" dirty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(SICH </a:t>
            </a:r>
            <a:r>
              <a:rPr lang="en-US" altLang="zh-TW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2023</a:t>
            </a:r>
            <a:r>
              <a:rPr lang="zh-TW" altLang="zh-TW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研討會 </a:t>
            </a:r>
            <a:r>
              <a:rPr lang="zh-TW" altLang="zh-TW" sz="2600" dirty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海報張貼</a:t>
            </a:r>
            <a:r>
              <a:rPr lang="en-US" altLang="zh-TW" sz="2600" dirty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)</a:t>
            </a:r>
            <a:r>
              <a:rPr lang="zh-TW" altLang="en-US" sz="2600" dirty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  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地址</a:t>
            </a:r>
            <a:r>
              <a:rPr lang="en-US" altLang="zh-TW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300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 新竹市東區光復路二段</a:t>
            </a:r>
            <a:r>
              <a:rPr lang="en-US" altLang="zh-TW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352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號</a:t>
            </a:r>
            <a:r>
              <a:rPr lang="en-US" altLang="zh-TW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6</a:t>
            </a:r>
            <a:r>
              <a:rPr lang="zh-TW" altLang="en-US" sz="2600" dirty="0" smtClean="0">
                <a:solidFill>
                  <a:srgbClr val="0000CC"/>
                </a:solidFill>
                <a:latin typeface="+mn-ea"/>
                <a:ea typeface="+mn-ea"/>
                <a:cs typeface="Times New Roman" panose="02020603050405020304" pitchFamily="18" charset="0"/>
              </a:rPr>
              <a:t>樓</a:t>
            </a:r>
            <a:endParaRPr lang="zh-TW" altLang="en-US" sz="2600" dirty="0">
              <a:solidFill>
                <a:srgbClr val="0000CC"/>
              </a:solidFill>
              <a:latin typeface="+mn-ea"/>
              <a:ea typeface="+mn-ea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海報檔案製作完成上傳至系統</a:t>
            </a:r>
            <a:endParaRPr lang="en-US" altLang="zh-TW" dirty="0">
              <a:latin typeface="+mn-ea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endParaRPr lang="zh-TW" altLang="en-US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32CB78A5-773B-46D9-9A57-E54AD5208B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xmlns="" id="{42F812EB-531B-4671-974A-755C5542643A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xmlns="" id="{07A2395B-A219-4D17-9E7C-6F3617CFF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13221</TotalTime>
  <Words>240</Words>
  <Application>Microsoft Office PowerPoint</Application>
  <PresentationFormat>如螢幕大小 (4:3)</PresentationFormat>
  <Paragraphs>29</Paragraphs>
  <Slides>5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2_CourseSlideTemplate-080201</vt:lpstr>
      <vt:lpstr>投稿編號ID-標題   </vt:lpstr>
      <vt:lpstr>報告大綱</vt:lpstr>
      <vt:lpstr>本文(X/X)</vt:lpstr>
      <vt:lpstr>本文(X/X)</vt:lpstr>
      <vt:lpstr>結論</vt:lpstr>
    </vt:vector>
  </TitlesOfParts>
  <Company>NCTU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GIGABYTE</cp:lastModifiedBy>
  <cp:revision>2748</cp:revision>
  <dcterms:created xsi:type="dcterms:W3CDTF">2005-01-31T06:31:25Z</dcterms:created>
  <dcterms:modified xsi:type="dcterms:W3CDTF">2022-10-19T10:50:38Z</dcterms:modified>
</cp:coreProperties>
</file>