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zh-TW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7" d="100"/>
          <a:sy n="17" d="100"/>
        </p:scale>
        <p:origin x="-2676" y="-156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4010" y="9406424"/>
            <a:ext cx="18178780" cy="649056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xmlns="" id="{8BF3619A-8928-4728-B2E0-9724BB3E58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0211E3-BD53-420A-9B93-861EEDE682C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2953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4490C48-FD28-44C6-879F-37AE7787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B65008A-46C1-41C7-8260-175DE2B593E4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2E625361-71FC-472A-B17F-40658078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E6C60AE5-0FF8-4910-A346-3952C84E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FB7639-1CB9-48A7-A880-D650B32ECE6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80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5430" y="1212608"/>
            <a:ext cx="4812030" cy="2583610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340" y="1212608"/>
            <a:ext cx="14079643" cy="25836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52882411-E5FC-4F77-B928-335F6BFA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B21A32D-BD5B-4165-BDB3-E25142B0EA55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8DAA024E-C294-476A-AC78-A29C10665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8FD1336F-0A21-4169-BE78-0772629F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82C18BA-49B8-40D3-A332-8A95166F80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5405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99CD222F-9A61-4E99-90AE-3626998B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BDB7BF7-1E9F-49DD-BCC0-8CCDB3491921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C5214466-C3CC-4BA4-9A0E-5302AB0E3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DA20CC33-32CC-47DB-9828-FF43D16DB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BFB54C9-66D7-4412-BE38-D6738D8300F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8347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411" y="12833949"/>
            <a:ext cx="18178780" cy="662374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F176F2A6-FB73-47AA-BBDE-9705B344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343CC0E-D8CE-49DA-BE97-2ED3FFDC5D86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ABCA5B9B-F91C-4104-9FB2-4E60BB41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BFE7883B-0938-4EE9-A7F9-56B1721DB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745960A-B2EE-4D39-AF6E-CBBF01AC38E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2875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340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1623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98F0DAC9-F746-48A7-B291-1E74E8B64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A05B211-362E-477D-9474-50B2E9DE7B77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265201D0-74C4-4094-B9BD-3AA35E76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2C3FC5DD-AC96-409B-A0C0-3868FDEEA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39B689-31E2-4C1E-821B-C8EC06D1D77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2083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1" y="6777949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341" y="9602676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4200" y="6777949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4200" y="9602676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xmlns="" id="{68BF5BF5-2B10-4152-8977-C3114F7A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A714C49-58BF-4E7F-8171-95F59BFB1AB4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xmlns="" id="{38E0BE05-5148-45D6-BDD1-D130139B0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xmlns="" id="{BE9BB6EF-6D7C-4739-94C1-EFE9F93EB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D9F504C-8C1F-47AA-BD7B-362C2EA4FE8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8019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6479E2E6-2D92-4E30-8663-0CDD7759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B365FE4-AADA-4BDD-AF76-A22D1045FC96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E0F81825-98F4-44B9-8367-99A087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BC7F414D-974B-4CAA-B10E-C7EAB488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6559CA6-DA5D-46D8-AC45-FDC9D4B6DCE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18130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6E298086-0840-4153-83A5-641BCC0A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B96D26-829F-445E-B27E-519BDFB68556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F8F47377-F54C-4BFF-9EA2-D8963D34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624529BC-D917-40D2-A6C7-13D8C369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56CC652-57AC-44CE-AC59-B77C69DC80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299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341" y="1205592"/>
            <a:ext cx="7036111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7" cy="2584312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341" y="6336368"/>
            <a:ext cx="7036111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0CB3F5D0-6531-449F-BAFF-EE3EF704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903AF4-2FCD-4B19-B372-5F512C5AF2FD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22496A5B-9621-4823-8D57-CEE65EC2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9ED5BDB3-5E52-46F0-8041-FC062583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2C9E547-3B11-4179-A999-FC513765F21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89228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962" y="21195984"/>
            <a:ext cx="12832080" cy="250230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962" y="2705571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962" y="23698291"/>
            <a:ext cx="12832080" cy="3553688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54D562F5-B2B0-41B0-B5BD-949F58D26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02BF50B-AF3C-4A84-BDEF-16AD24F4AEA0}" type="datetimeFigureOut">
              <a:rPr lang="zh-TW" altLang="en-US"/>
              <a:pPr>
                <a:defRPr/>
              </a:pPr>
              <a:t>2022/10/19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DD6DC861-8C55-4680-8A51-C8155595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330EA087-D9AA-4F2F-9219-97AB2444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143C688-D9A3-4581-B891-885E2C6B84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628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xmlns="" id="{D9F683AF-70B0-4D0F-A1F1-FB978F28705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xmlns="" id="{587EA642-F3E7-481D-BCFA-56F92D3996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矩形 6">
            <a:extLst>
              <a:ext uri="{FF2B5EF4-FFF2-40B4-BE49-F238E27FC236}">
                <a16:creationId xmlns:a16="http://schemas.microsoft.com/office/drawing/2014/main" xmlns="" id="{31D2D01D-8A6C-4E79-BD90-18379059E2E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68275"/>
            <a:ext cx="12117388" cy="9842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 smtClean="0">
                <a:solidFill>
                  <a:srgbClr val="303133"/>
                </a:solidFill>
                <a:latin typeface="Squada One"/>
              </a:rPr>
              <a:t>2023</a:t>
            </a:r>
            <a:r>
              <a:rPr lang="zh-TW" altLang="en-US" b="1" dirty="0" smtClean="0">
                <a:solidFill>
                  <a:srgbClr val="303133"/>
                </a:solidFill>
                <a:latin typeface="Squada One"/>
              </a:rPr>
              <a:t>系統性</a:t>
            </a:r>
            <a:r>
              <a:rPr lang="zh-TW" altLang="en-US" b="1" dirty="0">
                <a:solidFill>
                  <a:srgbClr val="303133"/>
                </a:solidFill>
                <a:latin typeface="Squada One"/>
              </a:rPr>
              <a:t>創新研討會與專案競賽</a:t>
            </a:r>
            <a:endParaRPr lang="zh-TW" altLang="en-US" dirty="0">
              <a:solidFill>
                <a:srgbClr val="303133"/>
              </a:solidFill>
              <a:latin typeface="Squada One"/>
            </a:endParaRPr>
          </a:p>
        </p:txBody>
      </p:sp>
      <p:pic>
        <p:nvPicPr>
          <p:cNvPr id="1029" name="圖片 8">
            <a:extLst>
              <a:ext uri="{FF2B5EF4-FFF2-40B4-BE49-F238E27FC236}">
                <a16:creationId xmlns:a16="http://schemas.microsoft.com/office/drawing/2014/main" xmlns="" id="{DD33C1CF-DD07-4491-9B89-237E8F13388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93862" y="28641769"/>
            <a:ext cx="6016625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圖片 3">
            <a:extLst>
              <a:ext uri="{FF2B5EF4-FFF2-40B4-BE49-F238E27FC236}">
                <a16:creationId xmlns:a16="http://schemas.microsoft.com/office/drawing/2014/main" xmlns="" id="{281677C0-18A6-4CB1-ADCD-E49BC2471D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2146" y="28771953"/>
            <a:ext cx="6500812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圖片 8" descr="0(已去底).png"/>
          <p:cNvPicPr>
            <a:picLocks noChangeAspect="1"/>
          </p:cNvPicPr>
          <p:nvPr userDrawn="1"/>
        </p:nvPicPr>
        <p:blipFill>
          <a:blip r:embed="rId15"/>
          <a:srcRect l="60785"/>
          <a:stretch>
            <a:fillRect/>
          </a:stretch>
        </p:blipFill>
        <p:spPr>
          <a:xfrm>
            <a:off x="7978756" y="28365450"/>
            <a:ext cx="6753212" cy="19145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2">
            <a:extLst>
              <a:ext uri="{FF2B5EF4-FFF2-40B4-BE49-F238E27FC236}">
                <a16:creationId xmlns:a16="http://schemas.microsoft.com/office/drawing/2014/main" xmlns="" id="{2727C906-AC31-4AC8-8D18-365255A8D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670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6700">
                <a:latin typeface="微軟正黑體" panose="020B0604030504040204" pitchFamily="34" charset="-120"/>
                <a:ea typeface="微軟正黑體" panose="020B0604030504040204" pitchFamily="34" charset="-120"/>
              </a:rPr>
              <a:t>標題區</a:t>
            </a:r>
            <a:r>
              <a:rPr lang="en-US" altLang="zh-TW" sz="670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br>
              <a:rPr lang="en-US" altLang="zh-TW" sz="670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6700">
                <a:latin typeface="微軟正黑體" panose="020B0604030504040204" pitchFamily="34" charset="-120"/>
                <a:ea typeface="微軟正黑體" panose="020B0604030504040204" pitchFamily="34" charset="-120"/>
              </a:rPr>
              <a:t>2022</a:t>
            </a:r>
            <a:r>
              <a:rPr lang="zh-TW" altLang="en-US" sz="6700">
                <a:latin typeface="微軟正黑體" panose="020B0604030504040204" pitchFamily="34" charset="-120"/>
                <a:ea typeface="微軟正黑體" panose="020B0604030504040204" pitchFamily="34" charset="-120"/>
              </a:rPr>
              <a:t> 系統性創新研討會</a:t>
            </a:r>
            <a:r>
              <a:rPr lang="zh-TW" altLang="en-US" sz="400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en-US" altLang="zh-TW" sz="400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400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>
                <a:latin typeface="微軟正黑體" panose="020B0604030504040204" pitchFamily="34" charset="-120"/>
                <a:ea typeface="微軟正黑體" panose="020B0604030504040204" pitchFamily="34" charset="-120"/>
              </a:rPr>
              <a:t>通訊作者請加註</a:t>
            </a:r>
            <a:r>
              <a:rPr lang="en-US" altLang="zh-TW" sz="4000">
                <a:latin typeface="微軟正黑體" panose="020B0604030504040204" pitchFamily="34" charset="-120"/>
                <a:ea typeface="微軟正黑體" panose="020B0604030504040204" pitchFamily="34" charset="-120"/>
              </a:rPr>
              <a:t>*)</a:t>
            </a:r>
            <a:r>
              <a:rPr lang="zh-TW" altLang="zh-TW" sz="400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zh-TW" altLang="zh-TW" sz="400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服務機構</a:t>
            </a:r>
            <a:r>
              <a:rPr lang="en-US" altLang="zh-TW" sz="4000" baseline="3000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315" name="內容版面配置區 3">
            <a:extLst>
              <a:ext uri="{FF2B5EF4-FFF2-40B4-BE49-F238E27FC236}">
                <a16:creationId xmlns:a16="http://schemas.microsoft.com/office/drawing/2014/main" xmlns="" id="{5E557AFB-D21C-46F9-A0FF-D4DCF975D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6715125"/>
            <a:ext cx="19246850" cy="19983450"/>
          </a:xfrm>
        </p:spPr>
        <p:txBody>
          <a:bodyPr/>
          <a:lstStyle/>
          <a:p>
            <a:pPr eaLnBrk="1" hangingPunct="1"/>
            <a:r>
              <a:rPr lang="en-US" altLang="zh-TW" sz="720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720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內容區</a:t>
            </a:r>
            <a:r>
              <a:rPr lang="en-US" altLang="zh-TW" sz="720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7200">
                <a:latin typeface="微軟正黑體" panose="020B0604030504040204" pitchFamily="34" charset="-120"/>
                <a:ea typeface="微軟正黑體" panose="020B0604030504040204" pitchFamily="34" charset="-120"/>
              </a:rPr>
              <a:t> 詳述前言、方法、結果、討論、結論等。版面不限格式</a:t>
            </a:r>
            <a:endParaRPr lang="en-US" altLang="zh-TW" sz="72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TW" altLang="en-US" sz="7200">
                <a:latin typeface="微軟正黑體" panose="020B0604030504040204" pitchFamily="34" charset="-120"/>
                <a:ea typeface="微軟正黑體" panose="020B0604030504040204" pitchFamily="34" charset="-120"/>
              </a:rPr>
              <a:t>海報尺寸 </a:t>
            </a:r>
            <a:r>
              <a:rPr lang="en-US" altLang="zh-TW" sz="7200">
                <a:latin typeface="微軟正黑體" panose="020B0604030504040204" pitchFamily="34" charset="-120"/>
                <a:ea typeface="微軟正黑體" panose="020B0604030504040204" pitchFamily="34" charset="-120"/>
              </a:rPr>
              <a:t>A1</a:t>
            </a:r>
            <a:endParaRPr lang="zh-TW" altLang="en-US" sz="720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0FA2EDBD-9042-4292-A6F0-97314F895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" y="12996847"/>
            <a:ext cx="20234275" cy="11510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zh-TW" altLang="en-US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海報報告張貼</a:t>
            </a:r>
            <a:r>
              <a:rPr lang="en-US" altLang="zh-TW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海報尺寸</a:t>
            </a:r>
            <a:r>
              <a:rPr lang="en-US" altLang="zh-TW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A1</a:t>
            </a:r>
            <a:r>
              <a:rPr lang="zh-TW" altLang="en-US" sz="7700" dirty="0" smtClean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，</a:t>
            </a:r>
            <a:endParaRPr lang="en-US" altLang="zh-TW" sz="77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zh-TW" altLang="en-US" sz="80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海報檔案製作完成 </a:t>
            </a:r>
            <a:r>
              <a:rPr lang="zh-TW" altLang="en-US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請於</a:t>
            </a:r>
            <a:r>
              <a:rPr lang="en-US" altLang="zh-TW" sz="7700" dirty="0" smtClean="0">
                <a:solidFill>
                  <a:srgbClr val="FF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2023/1/4</a:t>
            </a:r>
            <a:r>
              <a:rPr lang="zh-TW" altLang="en-US" sz="7700" dirty="0" smtClean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前</a:t>
            </a:r>
            <a:r>
              <a:rPr lang="zh-TW" altLang="en-US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提供海報</a:t>
            </a:r>
            <a:r>
              <a:rPr lang="en-US" altLang="zh-TW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PDF</a:t>
            </a:r>
            <a:r>
              <a:rPr lang="zh-TW" altLang="en-US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檔案，請記得上傳系統</a:t>
            </a:r>
            <a:endParaRPr lang="en-US" altLang="zh-TW" sz="60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zh-TW" altLang="en-US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或</a:t>
            </a:r>
            <a:r>
              <a:rPr lang="en-US" altLang="zh-TW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mail :</a:t>
            </a:r>
            <a:r>
              <a:rPr lang="en-US" altLang="zh-TW" sz="7700" dirty="0" smtClean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sich2023@ssi.org.tw</a:t>
            </a:r>
            <a:r>
              <a:rPr lang="zh-TW" altLang="en-US" sz="7700" dirty="0" smtClean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完成</a:t>
            </a:r>
            <a:r>
              <a:rPr lang="en-US" altLang="zh-TW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.</a:t>
            </a:r>
            <a:r>
              <a:rPr lang="zh-TW" altLang="en-US" sz="77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謝謝</a:t>
            </a:r>
            <a:endParaRPr lang="en-US" altLang="zh-TW" sz="60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endParaRPr lang="en-US" altLang="zh-TW" sz="60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endParaRPr lang="zh-TW" altLang="zh-TW" sz="60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60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(標題區) 2022 系統性創新研討會  作者1 作者2 (通訊作者請加註*) 服務機構1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ChristyChiang</dc:creator>
  <cp:lastModifiedBy>GIGABYTE</cp:lastModifiedBy>
  <cp:revision>17</cp:revision>
  <dcterms:created xsi:type="dcterms:W3CDTF">2017-02-14T09:57:59Z</dcterms:created>
  <dcterms:modified xsi:type="dcterms:W3CDTF">2022-10-19T10:53:00Z</dcterms:modified>
</cp:coreProperties>
</file>